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FF00FF"/>
    <a:srgbClr val="3333CC"/>
    <a:srgbClr val="99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DA53C-87AB-4FBF-B2E7-C8AE57EA9B22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23508-FBBA-4994-B0A7-3B76988BD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23508-FBBA-4994-B0A7-3B76988BD6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23508-FBBA-4994-B0A7-3B76988BD6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23508-FBBA-4994-B0A7-3B76988BD6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23508-FBBA-4994-B0A7-3B76988BD6F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23508-FBBA-4994-B0A7-3B76988BD6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23508-FBBA-4994-B0A7-3B76988BD6F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6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6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914400"/>
            <a:ext cx="3505200" cy="132343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redrose-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00200" y="2362200"/>
            <a:ext cx="4572000" cy="3733800"/>
          </a:xfrm>
          <a:prstGeom prst="rect">
            <a:avLst/>
          </a:prstGeom>
        </p:spPr>
      </p:pic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826603"/>
            <a:ext cx="4953000" cy="830997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পাঠ্যাংশটি নীরবে পড়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3048000"/>
            <a:ext cx="5410200" cy="1077218"/>
          </a:xfrm>
          <a:prstGeom prst="rect">
            <a:avLst/>
          </a:prstGeom>
          <a:solidFill>
            <a:schemeClr val="bg2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  পাঁচটি  আমদানি পণ্যের  নাম লিখ 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 । পাঁচটি  রপ্তানি   পণ্যের  নাম লিখ ?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2133600"/>
            <a:ext cx="5410200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1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 প্রধান প্রধান  আমদানি দ্রব্যের নাম বল?                       ২ ।প্রধান প্রধান রপ্তানি দ্রব্যের নাম বল 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533400"/>
            <a:ext cx="5334000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0" y="1219200"/>
            <a:ext cx="3048000" cy="76944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বাড়ির কাজ 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819400" y="914400"/>
            <a:ext cx="3581400" cy="1447800"/>
          </a:xfrm>
          <a:prstGeom prst="ellipse">
            <a:avLst/>
          </a:prstGeom>
          <a:noFill/>
          <a:ln w="19050"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3352800"/>
            <a:ext cx="7467600" cy="1323439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আমদানি ও রপ্তানি পণ্যের নামের একটি তালিকা তৈরী করে আনবে । 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381001"/>
            <a:ext cx="5181600" cy="22159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latin typeface="NikoshLightBAN" pitchFamily="2" charset="0"/>
                <a:cs typeface="NikoshLightBAN" pitchFamily="2" charset="0"/>
              </a:rPr>
              <a:t> </a:t>
            </a:r>
            <a:r>
              <a:rPr lang="bn-BD" sz="138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13800" dirty="0" smtClean="0">
                <a:latin typeface="NikoshLightBAN" pitchFamily="2" charset="0"/>
                <a:cs typeface="NikoshLightBAN" pitchFamily="2" charset="0"/>
              </a:rPr>
              <a:t> </a:t>
            </a:r>
            <a:endParaRPr lang="en-US" sz="13800" dirty="0">
              <a:latin typeface="NikoshLightBAN" pitchFamily="2" charset="0"/>
              <a:cs typeface="NikoshLightBAN" pitchFamily="2" charset="0"/>
            </a:endParaRPr>
          </a:p>
        </p:txBody>
      </p:sp>
      <p:pic>
        <p:nvPicPr>
          <p:cNvPr id="3" name="Picture 2" descr="flowers_5_43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2590800"/>
            <a:ext cx="5334000" cy="3731683"/>
          </a:xfrm>
          <a:prstGeom prst="rect">
            <a:avLst/>
          </a:prstGeom>
        </p:spPr>
      </p:pic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1143000"/>
            <a:ext cx="3048000" cy="76944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উপ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স্থাপনায়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124200" y="533400"/>
            <a:ext cx="2590799" cy="137160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71600" y="2514600"/>
            <a:ext cx="5715000" cy="263074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জান্নাতুল ফেরদৌস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 এম সরকারি প্রাথমিক বিদ্যালয়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হাতিয়া,নোয়াখালী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905000"/>
            <a:ext cx="5791200" cy="31700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পঞ্চম শ্রেণী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বিষয়ঃ বাংলাদেশ ও বিশ্ব পরিচয়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অধ্যায়ঃচতুর্থ ।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বাংলাদেশের আর্থনীতিঃকৃষিওশিল্প।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সময়ঃ ৪০ মিনিট ।</a:t>
            </a: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447800"/>
            <a:ext cx="304800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শিখন ফল 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943761"/>
            <a:ext cx="7924800" cy="132343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বাংলাদেশের প্রধান প্রধান আমদানি ও রপ্তানি    দ্রব্যের নাম জেনে বলতে ও লিখতে পারবে । </a:t>
            </a: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0127755.jpg"/>
          <p:cNvPicPr>
            <a:picLocks noChangeAspect="1"/>
          </p:cNvPicPr>
          <p:nvPr/>
        </p:nvPicPr>
        <p:blipFill>
          <a:blip r:embed="rId3" cstate="print"/>
          <a:srcRect t="18152" b="7921"/>
          <a:stretch>
            <a:fillRect/>
          </a:stretch>
        </p:blipFill>
        <p:spPr>
          <a:xfrm>
            <a:off x="838200" y="990600"/>
            <a:ext cx="7696200" cy="4267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686342"/>
            <a:ext cx="8001000" cy="21236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পাঠ্যাংশঃ 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আমদানি দ্রব্য বাংলাদেশের --মুদ্রা আয় হয়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28600"/>
            <a:ext cx="5791200" cy="1107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এগুলো কিসের ছবি ?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7000" y="5638800"/>
            <a:ext cx="3200400" cy="64633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আমদানি দ্রব্য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M_Id_349194_IT_good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1981200"/>
            <a:ext cx="3048000" cy="2362200"/>
          </a:xfrm>
          <a:prstGeom prst="rect">
            <a:avLst/>
          </a:prstGeom>
        </p:spPr>
      </p:pic>
      <p:pic>
        <p:nvPicPr>
          <p:cNvPr id="7" name="Picture 6" descr="33759cbf5f9543c7c9930dedd95bce31_fu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1981200"/>
            <a:ext cx="4343400" cy="2362200"/>
          </a:xfrm>
          <a:prstGeom prst="rect">
            <a:avLst/>
          </a:prstGeom>
        </p:spPr>
      </p:pic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304800"/>
            <a:ext cx="434340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এগুলো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export_items-2.jpg"/>
          <p:cNvPicPr>
            <a:picLocks noChangeAspect="1"/>
          </p:cNvPicPr>
          <p:nvPr/>
        </p:nvPicPr>
        <p:blipFill>
          <a:blip r:embed="rId3" cstate="print"/>
          <a:srcRect b="15517"/>
          <a:stretch>
            <a:fillRect/>
          </a:stretch>
        </p:blipFill>
        <p:spPr>
          <a:xfrm>
            <a:off x="533400" y="1447801"/>
            <a:ext cx="7620000" cy="37337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0" y="7315200"/>
            <a:ext cx="2133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5400" dirty="0" smtClean="0">
                <a:solidFill>
                  <a:prstClr val="black"/>
                </a:solidFill>
                <a:latin typeface="NikoshLightBAN" pitchFamily="2" charset="0"/>
                <a:cs typeface="NikoshLightBAN" pitchFamily="2" charset="0"/>
              </a:rPr>
              <a:t>       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19400" y="5410200"/>
            <a:ext cx="304800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রপ্তানি  পণ্য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397000"/>
          <a:ext cx="6096000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আমদানি পণ্য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রপ্তানি পণ্য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 smtClean="0"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১। বিভিন্ন রকমের যন্ত্রপাতি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১। হিমায়িত খাদ্য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২। শিল্পের কাঁচা মাল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২। তৈরি  পোশাক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৩। খাদ্য পণ্য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৩। কাঁচা পাট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৪। পেট্রোলিয়াম  ও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৪। পাতজাত দ্রব্য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৫। পেট্রোলিমজাত পণ্য।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৫। চামড়া,চা ।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00" y="3810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বাংলাদেশের উল্লেখযোগ্য আমদানি ও রপ্তানী দ্রব্যসমূহঃ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 advClick="0" advTm="6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185</Words>
  <Application>Microsoft Office PowerPoint</Application>
  <PresentationFormat>On-screen Show (4:3)</PresentationFormat>
  <Paragraphs>49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 t i noakhali</dc:creator>
  <cp:lastModifiedBy>joyanta</cp:lastModifiedBy>
  <cp:revision>132</cp:revision>
  <dcterms:created xsi:type="dcterms:W3CDTF">2006-08-16T00:00:00Z</dcterms:created>
  <dcterms:modified xsi:type="dcterms:W3CDTF">2013-04-17T16:29:09Z</dcterms:modified>
</cp:coreProperties>
</file>